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59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1" autoAdjust="0"/>
    <p:restoredTop sz="94635" autoAdjust="0"/>
  </p:normalViewPr>
  <p:slideViewPr>
    <p:cSldViewPr>
      <p:cViewPr>
        <p:scale>
          <a:sx n="100" d="100"/>
          <a:sy n="100" d="100"/>
        </p:scale>
        <p:origin x="-1098" y="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8E3807-8303-4EB9-8E77-7AFC112D3381}" type="datetimeFigureOut">
              <a:rPr lang="zh-CN" altLang="en-US" smtClean="0"/>
              <a:pPr/>
              <a:t>2018/6/27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1DC278-D96E-48E5-9AD2-380D0C0551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2018/6/27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2018/6/27 Wednesday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2018/6/27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2018/6/27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2018/6/27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2018/6/27 Wednesday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2018/6/27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zh-CN" altLang="en-US" sz="2000" dirty="0" smtClean="0">
                <a:solidFill>
                  <a:srgbClr val="FF0000"/>
                </a:solidFill>
              </a:rPr>
              <a:t>产品名称</a:t>
            </a:r>
            <a:endParaRPr lang="zh-CN" altLang="en-US" sz="2000" dirty="0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17955"/>
            <a:ext cx="8229600" cy="519176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r>
              <a:rPr lang="zh-CN" altLang="en-US" dirty="0" smtClean="0"/>
              <a:t>样品照片请附在此页</a:t>
            </a: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  <a:p>
            <a:pPr marL="0" indent="0" algn="ctr">
              <a:buNone/>
            </a:pPr>
            <a:endParaRPr lang="zh-CN" altLang="en-US" dirty="0">
              <a:solidFill>
                <a:schemeClr val="tx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142843" y="500042"/>
          <a:ext cx="8929751" cy="5185146"/>
        </p:xfrm>
        <a:graphic>
          <a:graphicData uri="http://schemas.openxmlformats.org/drawingml/2006/table">
            <a:tbl>
              <a:tblPr/>
              <a:tblGrid>
                <a:gridCol w="1071571"/>
                <a:gridCol w="1285884"/>
                <a:gridCol w="1000132"/>
                <a:gridCol w="1214446"/>
                <a:gridCol w="1500198"/>
                <a:gridCol w="1714512"/>
                <a:gridCol w="1143008"/>
              </a:tblGrid>
              <a:tr h="9585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产品</a:t>
                      </a:r>
                      <a:r>
                        <a:rPr lang="zh-CN" sz="14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名称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厂家（产地）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型号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报价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应用科室或疾病名称（三个以内）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已在应用</a:t>
                      </a:r>
                      <a:r>
                        <a:rPr lang="zh-CN" sz="16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altLang="en-US" sz="16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广东</a:t>
                      </a:r>
                      <a:r>
                        <a:rPr lang="zh-CN" sz="16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三甲医院</a:t>
                      </a:r>
                      <a:r>
                        <a:rPr lang="zh-CN" sz="16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（三家</a:t>
                      </a:r>
                      <a:r>
                        <a:rPr lang="zh-CN" sz="16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）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altLang="en-US" sz="16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参考价格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148147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450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性能说明</a:t>
                      </a:r>
                      <a:r>
                        <a:rPr lang="zh-CN" altLang="en-US" sz="14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</a:t>
                      </a:r>
                      <a:r>
                        <a:rPr lang="zh-CN" sz="14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特点</a:t>
                      </a:r>
                      <a:r>
                        <a:rPr lang="en-US" altLang="zh-CN" sz="14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</a:t>
                      </a:r>
                      <a:r>
                        <a:rPr lang="zh-CN" sz="14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（</a:t>
                      </a:r>
                      <a:r>
                        <a:rPr lang="en-US" sz="14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1~3</a:t>
                      </a:r>
                      <a:r>
                        <a:rPr lang="zh-CN" sz="14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点</a:t>
                      </a:r>
                      <a:r>
                        <a:rPr lang="zh-CN" sz="14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）</a:t>
                      </a:r>
                      <a:r>
                        <a:rPr lang="zh-CN" altLang="en-US" sz="14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；</a:t>
                      </a:r>
                      <a:endParaRPr lang="en-US" altLang="zh-CN" sz="14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专利</a:t>
                      </a:r>
                      <a:endParaRPr lang="zh-CN" sz="14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6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altLang="zh-CN" sz="16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altLang="zh-CN" sz="16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altLang="zh-CN" sz="16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altLang="zh-CN" sz="16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altLang="zh-CN" sz="16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n-US" altLang="zh-CN" sz="16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51</Words>
  <Application>WPS 演示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产品名称</vt:lpstr>
      <vt:lpstr>幻灯片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11</cp:revision>
  <dcterms:created xsi:type="dcterms:W3CDTF">2017-10-13T08:34:00Z</dcterms:created>
  <dcterms:modified xsi:type="dcterms:W3CDTF">2018-06-27T04:44:04Z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2052-10.1.0.6876</vt:lpwstr>
  </property>
</Properties>
</file>